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23" y="3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83D5F-74B5-4964-8FF6-F6510D159284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95257-AF9B-4F34-85D2-78AE38BD292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5804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86C-B4B3-40C9-9082-95A2FFEC51C4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985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837A-BF81-4A25-A7B8-0134E46F5DED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de-AT"/>
              <a:t>Leben im Dorf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4279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1A70E-5FF3-4384-976B-75B3BDA1C2D6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327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50928-76AE-4D80-8257-CB3A1DAABBEE}" type="datetime1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184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3836-490D-498D-BF2B-1624B7C0AD2D}" type="datetime1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2405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87BF7-0B1E-4638-A4FE-F314B70B45DF}" type="datetime1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66914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18523-0824-44D4-A7E8-4E7A8505B3E7}" type="datetime1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6827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058C1-50DD-47A0-8192-43B0E329B95B}" type="datetime1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341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D6B5-CF42-4B3A-B413-DD445D2EA9C6}" type="datetime1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24133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5BB27-613B-42F2-A499-4E30C18BB85F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57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2A2C-C027-4FFD-85BE-E44A9F8CCF1D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0786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D9591-CB59-4D4C-9001-44F07F071A26}" type="datetime1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Leben im Dorf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D2134-5F44-4904-8C8E-9CFD7DBEE99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181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Leben im Dorf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982960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32684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Hausbau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39B7339-E63E-A985-FBDD-8E462171A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  <p:pic>
        <p:nvPicPr>
          <p:cNvPr id="4" name="hausbau">
            <a:hlinkClick r:id="" action="ppaction://media"/>
            <a:extLst>
              <a:ext uri="{FF2B5EF4-FFF2-40B4-BE49-F238E27FC236}">
                <a16:creationId xmlns:a16="http://schemas.microsoft.com/office/drawing/2014/main" id="{18D4061A-33FA-8DE8-D896-B0F5796CC5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43672" y="1443059"/>
            <a:ext cx="6096850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65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Kochen</a:t>
            </a:r>
          </a:p>
        </p:txBody>
      </p:sp>
      <p:pic>
        <p:nvPicPr>
          <p:cNvPr id="2050" name="Picture 2" descr="C:\Users\Christian\Desktop\koch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8900" y="1268760"/>
            <a:ext cx="726757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E58BB3-AB5A-4224-F66B-CE43E16C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</p:spTree>
    <p:extLst>
      <p:ext uri="{BB962C8B-B14F-4D97-AF65-F5344CB8AC3E}">
        <p14:creationId xmlns:p14="http://schemas.microsoft.com/office/powerpoint/2010/main" val="46051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Musik - Buschmannklavier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58200" y="-13944600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58200" y="-13944600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3952" y="1268760"/>
            <a:ext cx="3960440" cy="528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314"/>
          <a:stretch/>
        </p:blipFill>
        <p:spPr bwMode="auto">
          <a:xfrm>
            <a:off x="2063553" y="4009913"/>
            <a:ext cx="3362325" cy="201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D06DE0-A10B-4EE1-22E8-E3B12CD0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</p:spTree>
    <p:extLst>
      <p:ext uri="{BB962C8B-B14F-4D97-AF65-F5344CB8AC3E}">
        <p14:creationId xmlns:p14="http://schemas.microsoft.com/office/powerpoint/2010/main" val="167170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Kinder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endParaRPr lang="de-AT" dirty="0"/>
          </a:p>
        </p:txBody>
      </p:sp>
      <p:pic>
        <p:nvPicPr>
          <p:cNvPr id="1026" name="Picture 2" descr="C:\Users\Christian\Desktop\ki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0175" y="1412876"/>
            <a:ext cx="695325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5D42F7-E5F3-450F-6967-B94401750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Leben im Dorf</a:t>
            </a:r>
          </a:p>
        </p:txBody>
      </p:sp>
    </p:spTree>
    <p:extLst>
      <p:ext uri="{BB962C8B-B14F-4D97-AF65-F5344CB8AC3E}">
        <p14:creationId xmlns:p14="http://schemas.microsoft.com/office/powerpoint/2010/main" val="3063851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Breitbild</PresentationFormat>
  <Paragraphs>10</Paragraphs>
  <Slides>5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Larissa</vt:lpstr>
      <vt:lpstr>Leben im Dorf</vt:lpstr>
      <vt:lpstr>Hausbau</vt:lpstr>
      <vt:lpstr>Kochen</vt:lpstr>
      <vt:lpstr>Musik - Buschmannklavier</vt:lpstr>
      <vt:lpstr>Kinder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Leben im Dorf</dc:title>
  <dc:creator>EASY4ME</dc:creator>
  <cp:lastModifiedBy>Alois Klotz</cp:lastModifiedBy>
  <cp:revision>14</cp:revision>
  <dcterms:created xsi:type="dcterms:W3CDTF">2013-12-23T10:51:31Z</dcterms:created>
  <dcterms:modified xsi:type="dcterms:W3CDTF">2022-08-17T11:00:03Z</dcterms:modified>
</cp:coreProperties>
</file>